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C28AE-1483-4FBF-9C12-0483D412965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1456B-5E21-43B3-86F7-FF349B47F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80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93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9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5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88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3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71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38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39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81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01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54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7FAD7-775B-4183-90DB-DFF741C1CAB2}" type="datetimeFigureOut">
              <a:rPr lang="de-DE" smtClean="0"/>
              <a:t>01.04.2014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346E-006A-476F-8E4D-F1774DB70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60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5545" y="5877272"/>
            <a:ext cx="8331200" cy="1104900"/>
          </a:xfrm>
        </p:spPr>
        <p:txBody>
          <a:bodyPr>
            <a:normAutofit fontScale="90000"/>
          </a:bodyPr>
          <a:lstStyle/>
          <a:p>
            <a:r>
              <a:rPr lang="de-DE" altLang="de-DE" sz="3200" dirty="0" smtClean="0"/>
              <a:t>Abbildung 5: </a:t>
            </a:r>
            <a:r>
              <a:rPr lang="de-DE" altLang="de-DE" sz="2800" dirty="0" smtClean="0"/>
              <a:t>Curettage des </a:t>
            </a:r>
            <a:r>
              <a:rPr lang="de-DE" altLang="de-DE" sz="2800" dirty="0" err="1" smtClean="0"/>
              <a:t>Cervicalkanals</a:t>
            </a:r>
            <a:r>
              <a:rPr lang="de-DE" altLang="de-DE" sz="2800" dirty="0" smtClean="0"/>
              <a:t> </a:t>
            </a:r>
            <a:r>
              <a:rPr lang="de-DE" altLang="de-DE" sz="2800" dirty="0" smtClean="0"/>
              <a:t>mit </a:t>
            </a:r>
            <a:r>
              <a:rPr lang="de-DE" altLang="de-DE" sz="2800" dirty="0" smtClean="0"/>
              <a:t>Bürstenkürette (</a:t>
            </a:r>
            <a:r>
              <a:rPr lang="de-DE" altLang="de-DE" sz="2800" dirty="0" err="1" smtClean="0"/>
              <a:t>Aesculap</a:t>
            </a:r>
            <a:r>
              <a:rPr lang="de-DE" altLang="de-DE" sz="2800" dirty="0" smtClean="0"/>
              <a:t> ER 580R) </a:t>
            </a:r>
            <a:br>
              <a:rPr lang="de-DE" altLang="de-DE" sz="2800" dirty="0" smtClean="0"/>
            </a:br>
            <a:endParaRPr lang="de-DE" altLang="de-DE" sz="2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17600" y="3352800"/>
            <a:ext cx="169333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675467" y="486092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/>
              <a:buChar char="u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/>
          </a:p>
        </p:txBody>
      </p:sp>
      <p:pic>
        <p:nvPicPr>
          <p:cNvPr id="14344" name="Picture 8" descr="CIMG16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52002"/>
            <a:ext cx="5441244" cy="45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64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Bildschirmpräsentation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Abbildung 5: Curettage des Cervicalkanals mit Bürstenkürette (Aesculap ER 580R)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Abbildung 5: Curettage des Cervicalkanals mit Bürstenkürette (Aesculap ER 580R)  </dc:title>
  <dc:creator>spaetling</dc:creator>
  <cp:lastModifiedBy>spaetling</cp:lastModifiedBy>
  <cp:revision>1</cp:revision>
  <dcterms:created xsi:type="dcterms:W3CDTF">2014-04-01T07:20:19Z</dcterms:created>
  <dcterms:modified xsi:type="dcterms:W3CDTF">2014-04-01T07:23:09Z</dcterms:modified>
</cp:coreProperties>
</file>